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2" r:id="rId4"/>
    <p:sldId id="258" r:id="rId5"/>
    <p:sldId id="259" r:id="rId6"/>
    <p:sldId id="261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8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64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0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8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5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40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0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7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5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9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0BF4C-81D3-4F8A-A368-CD6256125354}" type="datetimeFigureOut">
              <a:rPr lang="en-US" smtClean="0"/>
              <a:t>10/6/2014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2D30-1C01-47F2-A86B-3CAE1C265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Name</a:t>
            </a:r>
            <a:r>
              <a:rPr lang="en-AU" smtClean="0"/>
              <a:t>, Hour, 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1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AU" dirty="0" smtClean="0"/>
              <a:t>Final Test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/>
          <a:lstStyle/>
          <a:p>
            <a:r>
              <a:rPr lang="en-AU" dirty="0" smtClean="0"/>
              <a:t>Describe how the prototype performed when battling the alien.  Tell me more than wether it hit or missed the target.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0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AU" dirty="0" smtClean="0"/>
              <a:t>Engineering 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239000" cy="3505200"/>
          </a:xfrm>
        </p:spPr>
        <p:txBody>
          <a:bodyPr/>
          <a:lstStyle/>
          <a:p>
            <a:r>
              <a:rPr lang="en-AU" dirty="0" smtClean="0"/>
              <a:t>Describe the engineering problem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3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AU" dirty="0" smtClean="0"/>
              <a:t>Constraints and 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/>
          <a:lstStyle/>
          <a:p>
            <a:r>
              <a:rPr lang="en-AU" dirty="0" smtClean="0"/>
              <a:t>Describe the constraints and requirements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3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470025"/>
          </a:xfrm>
        </p:spPr>
        <p:txBody>
          <a:bodyPr/>
          <a:lstStyle/>
          <a:p>
            <a:r>
              <a:rPr lang="en-AU" dirty="0" smtClean="0"/>
              <a:t>Research what others have done.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/>
          <a:lstStyle/>
          <a:p>
            <a:r>
              <a:rPr lang="en-AU" dirty="0" smtClean="0"/>
              <a:t>Describe the research you did and what you found.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9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/>
          <a:lstStyle/>
          <a:p>
            <a:r>
              <a:rPr lang="en-AU" dirty="0" smtClean="0"/>
              <a:t>Brainstorm some solutions.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2971800"/>
          </a:xfrm>
        </p:spPr>
        <p:txBody>
          <a:bodyPr/>
          <a:lstStyle/>
          <a:p>
            <a:r>
              <a:rPr lang="en-AU" dirty="0" smtClean="0"/>
              <a:t>Take a picture of your sketches and insert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6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/>
          <a:lstStyle/>
          <a:p>
            <a:r>
              <a:rPr lang="en-AU" dirty="0" smtClean="0"/>
              <a:t>Choose the best solution.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/>
          <a:lstStyle/>
          <a:p>
            <a:r>
              <a:rPr lang="en-AU" dirty="0" smtClean="0"/>
              <a:t>Take a picture of the design you chose and drew in detail and insert here.  Describe why you chose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2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Take a picture of the prototype you built and insert here.  Label the parts.  Describe what the parts do.  </a:t>
            </a:r>
            <a:r>
              <a:rPr lang="en-AU" i="1" dirty="0" smtClean="0"/>
              <a:t>If you need another slide insert one.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1048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AU" dirty="0" smtClean="0"/>
              <a:t>Prototype Initial Test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r>
              <a:rPr lang="en-AU" dirty="0" smtClean="0"/>
              <a:t>Describe the results of your 1</a:t>
            </a:r>
            <a:r>
              <a:rPr lang="en-AU" baseline="30000" dirty="0" smtClean="0"/>
              <a:t>st</a:t>
            </a:r>
            <a:r>
              <a:rPr lang="en-AU" dirty="0" smtClean="0"/>
              <a:t> test.  What problems did you encounter?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8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AU" dirty="0" smtClean="0"/>
              <a:t>Redesign/Improvement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/>
          <a:lstStyle/>
          <a:p>
            <a:r>
              <a:rPr lang="en-AU" dirty="0" smtClean="0"/>
              <a:t>Describe what you changed to make the prototype work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2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166</Words>
  <Application>Microsoft Office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Name, Hour, Date</vt:lpstr>
      <vt:lpstr>Engineering Problem</vt:lpstr>
      <vt:lpstr>Constraints and Requirements</vt:lpstr>
      <vt:lpstr>Research what others have done.</vt:lpstr>
      <vt:lpstr>Brainstorm some solutions.</vt:lpstr>
      <vt:lpstr>Choose the best solution.</vt:lpstr>
      <vt:lpstr>Prototype</vt:lpstr>
      <vt:lpstr>Prototype Initial Test Results</vt:lpstr>
      <vt:lpstr>Redesign/Improvement</vt:lpstr>
      <vt:lpstr>Final Test Results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Problem</dc:title>
  <dc:creator>tech</dc:creator>
  <cp:lastModifiedBy>tech</cp:lastModifiedBy>
  <cp:revision>4</cp:revision>
  <dcterms:created xsi:type="dcterms:W3CDTF">2014-10-06T16:36:32Z</dcterms:created>
  <dcterms:modified xsi:type="dcterms:W3CDTF">2014-10-06T17:04:42Z</dcterms:modified>
</cp:coreProperties>
</file>